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4" r:id="rId2"/>
  </p:sldMasterIdLst>
  <p:notesMasterIdLst>
    <p:notesMasterId r:id="rId8"/>
  </p:notesMasterIdLst>
  <p:sldIdLst>
    <p:sldId id="281" r:id="rId3"/>
    <p:sldId id="282" r:id="rId4"/>
    <p:sldId id="283" r:id="rId5"/>
    <p:sldId id="284" r:id="rId6"/>
    <p:sldId id="285" r:id="rId7"/>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7517"/>
    <a:srgbClr val="2C2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96" d="100"/>
          <a:sy n="96" d="100"/>
        </p:scale>
        <p:origin x="90"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02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6338A8-5167-6441-8C94-50723B470A83}"/>
              </a:ext>
            </a:extLst>
          </p:cNvPr>
          <p:cNvPicPr>
            <a:picLocks noChangeAspect="1"/>
          </p:cNvPicPr>
          <p:nvPr userDrawn="1"/>
        </p:nvPicPr>
        <p:blipFill>
          <a:blip r:embed="rId2"/>
          <a:stretch>
            <a:fillRect/>
          </a:stretch>
        </p:blipFill>
        <p:spPr>
          <a:xfrm>
            <a:off x="1248" y="0"/>
            <a:ext cx="9141504" cy="5143500"/>
          </a:xfrm>
          <a:prstGeom prst="rect">
            <a:avLst/>
          </a:prstGeom>
        </p:spPr>
      </p:pic>
      <p:sp>
        <p:nvSpPr>
          <p:cNvPr id="4" name="Title 3">
            <a:extLst>
              <a:ext uri="{FF2B5EF4-FFF2-40B4-BE49-F238E27FC236}">
                <a16:creationId xmlns:a16="http://schemas.microsoft.com/office/drawing/2014/main" id="{962BCE69-AEF3-78EF-CDC9-CB682FFB1336}"/>
              </a:ext>
            </a:extLst>
          </p:cNvPr>
          <p:cNvSpPr>
            <a:spLocks noGrp="1"/>
          </p:cNvSpPr>
          <p:nvPr>
            <p:ph type="title" hasCustomPrompt="1"/>
          </p:nvPr>
        </p:nvSpPr>
        <p:spPr>
          <a:xfrm>
            <a:off x="229024" y="1300480"/>
            <a:ext cx="7886700" cy="1869440"/>
          </a:xfrm>
          <a:prstGeom prst="rect">
            <a:avLst/>
          </a:prstGeom>
        </p:spPr>
        <p:txBody>
          <a:bodyPr/>
          <a:lstStyle>
            <a:lvl1pPr algn="l">
              <a:defRPr>
                <a:solidFill>
                  <a:srgbClr val="2C2C2A"/>
                </a:solidFill>
                <a:latin typeface="Cambria" panose="02040503050406030204" pitchFamily="18" charset="0"/>
                <a:ea typeface="Cambria" panose="02040503050406030204" pitchFamily="18" charset="0"/>
              </a:defRPr>
            </a:lvl1pPr>
          </a:lstStyle>
          <a:p>
            <a:r>
              <a:rPr lang="en-US" dirty="0"/>
              <a:t>Click to edit title</a:t>
            </a:r>
            <a:endParaRPr lang="en-AU" dirty="0"/>
          </a:p>
        </p:txBody>
      </p:sp>
      <p:sp>
        <p:nvSpPr>
          <p:cNvPr id="6" name="Text Placeholder 5">
            <a:extLst>
              <a:ext uri="{FF2B5EF4-FFF2-40B4-BE49-F238E27FC236}">
                <a16:creationId xmlns:a16="http://schemas.microsoft.com/office/drawing/2014/main" id="{30115B93-FE90-7285-3415-DF8D8262CE02}"/>
              </a:ext>
            </a:extLst>
          </p:cNvPr>
          <p:cNvSpPr>
            <a:spLocks noGrp="1"/>
          </p:cNvSpPr>
          <p:nvPr>
            <p:ph type="body" sz="quarter" idx="10" hasCustomPrompt="1"/>
          </p:nvPr>
        </p:nvSpPr>
        <p:spPr>
          <a:xfrm>
            <a:off x="228600" y="3400425"/>
            <a:ext cx="3036888" cy="1028700"/>
          </a:xfrm>
          <a:prstGeom prst="rect">
            <a:avLst/>
          </a:prstGeom>
        </p:spPr>
        <p:txBody>
          <a:bodyPr/>
          <a:lstStyle>
            <a:lvl1pPr marL="0" indent="0" algn="l">
              <a:buNone/>
              <a:defRPr sz="1800" b="1">
                <a:solidFill>
                  <a:srgbClr val="BA7517"/>
                </a:solidFill>
                <a:latin typeface="Cambria" panose="02040503050406030204" pitchFamily="18" charset="0"/>
                <a:ea typeface="Cambria" panose="02040503050406030204" pitchFamily="18" charset="0"/>
              </a:defRPr>
            </a:lvl1pPr>
          </a:lstStyle>
          <a:p>
            <a:pPr marL="0" indent="0" algn="l">
              <a:buNone/>
            </a:pPr>
            <a:r>
              <a:rPr lang="en-US" sz="2000" b="1" dirty="0">
                <a:solidFill>
                  <a:srgbClr val="BA7517"/>
                </a:solidFill>
                <a:latin typeface="Calibri" pitchFamily="34" charset="0"/>
                <a:ea typeface="Calibri" pitchFamily="34" charset="-122"/>
                <a:cs typeface="Calibri" pitchFamily="34" charset="-120"/>
              </a:rPr>
              <a:t>Presenter Name</a:t>
            </a:r>
            <a:endParaRPr lang="en-US" sz="2000" dirty="0">
              <a:solidFill>
                <a:srgbClr val="BA7517"/>
              </a:solidFill>
            </a:endParaRPr>
          </a:p>
          <a:p>
            <a:pPr marL="0" indent="0" algn="l">
              <a:buNone/>
            </a:pPr>
            <a:r>
              <a:rPr lang="en-US" sz="2000" dirty="0">
                <a:solidFill>
                  <a:srgbClr val="BA7517"/>
                </a:solidFill>
                <a:latin typeface="Calibri" pitchFamily="34" charset="0"/>
                <a:ea typeface="Calibri" pitchFamily="34" charset="-122"/>
                <a:cs typeface="Calibri" pitchFamily="34" charset="-120"/>
              </a:rPr>
              <a:t>Affiliation / Organization</a:t>
            </a:r>
            <a:endParaRPr lang="en-US" sz="2000" dirty="0">
              <a:solidFill>
                <a:srgbClr val="BA7517"/>
              </a:solidFill>
            </a:endParaRPr>
          </a:p>
          <a:p>
            <a:pPr marL="0" indent="0" algn="l">
              <a:buNone/>
            </a:pPr>
            <a:r>
              <a:rPr lang="en-US" sz="2000" dirty="0">
                <a:solidFill>
                  <a:srgbClr val="BA7517"/>
                </a:solidFill>
                <a:latin typeface="Calibri" pitchFamily="34" charset="0"/>
                <a:ea typeface="Calibri" pitchFamily="34" charset="-122"/>
                <a:cs typeface="Calibri" pitchFamily="34" charset="-120"/>
              </a:rPr>
              <a:t>presenter@email.com</a:t>
            </a:r>
            <a:endParaRPr lang="en-US" sz="2000" dirty="0">
              <a:solidFill>
                <a:srgbClr val="BA7517"/>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A4707-DE3C-1D62-6EFA-D01073912FA0}"/>
              </a:ext>
            </a:extLst>
          </p:cNvPr>
          <p:cNvSpPr>
            <a:spLocks noGrp="1"/>
          </p:cNvSpPr>
          <p:nvPr>
            <p:ph type="title"/>
          </p:nvPr>
        </p:nvSpPr>
        <p:spPr>
          <a:xfrm>
            <a:off x="630238" y="274638"/>
            <a:ext cx="7886700" cy="993775"/>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8FE4C81-26F1-2AF4-0D51-8A461EAACC2A}"/>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DCAEF7-C055-9AE5-E102-E2C0C545DAFD}"/>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2E005A2-02E6-BAC1-8F14-D288DF54CACF}"/>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056A9D-E393-BAD5-0B1D-26DC55B78432}"/>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B41F908-AD07-3D50-F13D-35CB1D0620F8}"/>
              </a:ext>
            </a:extLst>
          </p:cNvPr>
          <p:cNvSpPr>
            <a:spLocks noGrp="1"/>
          </p:cNvSpPr>
          <p:nvPr>
            <p:ph type="dt" sz="half" idx="10"/>
          </p:nvPr>
        </p:nvSpPr>
        <p:spPr/>
        <p:txBody>
          <a:bodyPr/>
          <a:lstStyle/>
          <a:p>
            <a:endParaRPr lang="en-AU"/>
          </a:p>
        </p:txBody>
      </p:sp>
      <p:sp>
        <p:nvSpPr>
          <p:cNvPr id="8" name="Footer Placeholder 7">
            <a:extLst>
              <a:ext uri="{FF2B5EF4-FFF2-40B4-BE49-F238E27FC236}">
                <a16:creationId xmlns:a16="http://schemas.microsoft.com/office/drawing/2014/main" id="{B27010A7-740D-4907-F710-F76941F1FF4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8165B10-24A8-884A-DA9B-558A5826E853}"/>
              </a:ext>
            </a:extLst>
          </p:cNvPr>
          <p:cNvSpPr>
            <a:spLocks noGrp="1"/>
          </p:cNvSpPr>
          <p:nvPr>
            <p:ph type="sldNum" sz="quarter" idx="12"/>
          </p:nvPr>
        </p:nvSpPr>
        <p:spPr/>
        <p:txBody>
          <a:bodyPr/>
          <a:lstStyle/>
          <a:p>
            <a:fld id="{D402047B-276E-4455-AC69-2A0F17C383FF}" type="slidenum">
              <a:rPr lang="en-AU" smtClean="0"/>
              <a:t>‹#›</a:t>
            </a:fld>
            <a:endParaRPr lang="en-AU"/>
          </a:p>
        </p:txBody>
      </p:sp>
    </p:spTree>
    <p:extLst>
      <p:ext uri="{BB962C8B-B14F-4D97-AF65-F5344CB8AC3E}">
        <p14:creationId xmlns:p14="http://schemas.microsoft.com/office/powerpoint/2010/main" val="1071813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17354-1B62-0DEB-8FAC-853FAC82275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C523301-5A52-762B-7D7B-1F53045775DA}"/>
              </a:ext>
            </a:extLst>
          </p:cNvPr>
          <p:cNvSpPr>
            <a:spLocks noGrp="1"/>
          </p:cNvSpPr>
          <p:nvPr>
            <p:ph type="dt" sz="half" idx="10"/>
          </p:nvPr>
        </p:nvSpPr>
        <p:spPr/>
        <p:txBody>
          <a:bodyPr/>
          <a:lstStyle/>
          <a:p>
            <a:endParaRPr lang="en-AU"/>
          </a:p>
        </p:txBody>
      </p:sp>
      <p:sp>
        <p:nvSpPr>
          <p:cNvPr id="4" name="Footer Placeholder 3">
            <a:extLst>
              <a:ext uri="{FF2B5EF4-FFF2-40B4-BE49-F238E27FC236}">
                <a16:creationId xmlns:a16="http://schemas.microsoft.com/office/drawing/2014/main" id="{11DF985A-1DD7-15BE-6EFE-3CFD9D5ADEB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B45CB4C-40C2-C58E-5629-8BB78C6505F8}"/>
              </a:ext>
            </a:extLst>
          </p:cNvPr>
          <p:cNvSpPr>
            <a:spLocks noGrp="1"/>
          </p:cNvSpPr>
          <p:nvPr>
            <p:ph type="sldNum" sz="quarter" idx="12"/>
          </p:nvPr>
        </p:nvSpPr>
        <p:spPr/>
        <p:txBody>
          <a:bodyPr/>
          <a:lstStyle/>
          <a:p>
            <a:fld id="{D402047B-276E-4455-AC69-2A0F17C383FF}" type="slidenum">
              <a:rPr lang="en-AU" smtClean="0"/>
              <a:t>‹#›</a:t>
            </a:fld>
            <a:endParaRPr lang="en-AU"/>
          </a:p>
        </p:txBody>
      </p:sp>
    </p:spTree>
    <p:extLst>
      <p:ext uri="{BB962C8B-B14F-4D97-AF65-F5344CB8AC3E}">
        <p14:creationId xmlns:p14="http://schemas.microsoft.com/office/powerpoint/2010/main" val="3632281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848FD7-E170-B99B-5650-FEF529E3E7C6}"/>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EC1F6788-7EF2-4992-3D00-4BA93888449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4510877-220A-D2DA-6046-B50370C48C23}"/>
              </a:ext>
            </a:extLst>
          </p:cNvPr>
          <p:cNvSpPr>
            <a:spLocks noGrp="1"/>
          </p:cNvSpPr>
          <p:nvPr>
            <p:ph type="sldNum" sz="quarter" idx="12"/>
          </p:nvPr>
        </p:nvSpPr>
        <p:spPr/>
        <p:txBody>
          <a:bodyPr/>
          <a:lstStyle/>
          <a:p>
            <a:fld id="{D402047B-276E-4455-AC69-2A0F17C383FF}" type="slidenum">
              <a:rPr lang="en-AU" smtClean="0"/>
              <a:t>‹#›</a:t>
            </a:fld>
            <a:endParaRPr lang="en-AU"/>
          </a:p>
        </p:txBody>
      </p:sp>
    </p:spTree>
    <p:extLst>
      <p:ext uri="{BB962C8B-B14F-4D97-AF65-F5344CB8AC3E}">
        <p14:creationId xmlns:p14="http://schemas.microsoft.com/office/powerpoint/2010/main" val="3155961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47779-14A0-2674-2829-F2A5C3BD14E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34148C1-F77D-2945-3CC3-477C584ED43B}"/>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DB7469D-97BA-6F29-DD84-C89E07F833F7}"/>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57E765-FAE1-7407-F96A-3704B95E5E73}"/>
              </a:ext>
            </a:extLst>
          </p:cNvPr>
          <p:cNvSpPr>
            <a:spLocks noGrp="1"/>
          </p:cNvSpPr>
          <p:nvPr>
            <p:ph type="dt" sz="half" idx="10"/>
          </p:nvPr>
        </p:nvSpPr>
        <p:spPr/>
        <p:txBody>
          <a:bodyPr/>
          <a:lstStyle/>
          <a:p>
            <a:endParaRPr lang="en-AU"/>
          </a:p>
        </p:txBody>
      </p:sp>
      <p:sp>
        <p:nvSpPr>
          <p:cNvPr id="6" name="Footer Placeholder 5">
            <a:extLst>
              <a:ext uri="{FF2B5EF4-FFF2-40B4-BE49-F238E27FC236}">
                <a16:creationId xmlns:a16="http://schemas.microsoft.com/office/drawing/2014/main" id="{00A8A134-225E-7E5F-1049-5B6EF71FB24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D5AD9F8-7F75-2957-B9EB-3F13FE7279A0}"/>
              </a:ext>
            </a:extLst>
          </p:cNvPr>
          <p:cNvSpPr>
            <a:spLocks noGrp="1"/>
          </p:cNvSpPr>
          <p:nvPr>
            <p:ph type="sldNum" sz="quarter" idx="12"/>
          </p:nvPr>
        </p:nvSpPr>
        <p:spPr/>
        <p:txBody>
          <a:bodyPr/>
          <a:lstStyle/>
          <a:p>
            <a:fld id="{D402047B-276E-4455-AC69-2A0F17C383FF}" type="slidenum">
              <a:rPr lang="en-AU" smtClean="0"/>
              <a:t>‹#›</a:t>
            </a:fld>
            <a:endParaRPr lang="en-AU"/>
          </a:p>
        </p:txBody>
      </p:sp>
    </p:spTree>
    <p:extLst>
      <p:ext uri="{BB962C8B-B14F-4D97-AF65-F5344CB8AC3E}">
        <p14:creationId xmlns:p14="http://schemas.microsoft.com/office/powerpoint/2010/main" val="4073704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DCF2F-FA96-5E0D-E1F3-4900E140D91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8E201A0-8271-C309-D29F-C6AEFA87C334}"/>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5DB40E2-70A5-8CF6-5A6F-7AFE897B723B}"/>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EE0AD1-7380-A309-760B-D2BACF66A7B9}"/>
              </a:ext>
            </a:extLst>
          </p:cNvPr>
          <p:cNvSpPr>
            <a:spLocks noGrp="1"/>
          </p:cNvSpPr>
          <p:nvPr>
            <p:ph type="dt" sz="half" idx="10"/>
          </p:nvPr>
        </p:nvSpPr>
        <p:spPr/>
        <p:txBody>
          <a:bodyPr/>
          <a:lstStyle/>
          <a:p>
            <a:endParaRPr lang="en-AU"/>
          </a:p>
        </p:txBody>
      </p:sp>
      <p:sp>
        <p:nvSpPr>
          <p:cNvPr id="6" name="Footer Placeholder 5">
            <a:extLst>
              <a:ext uri="{FF2B5EF4-FFF2-40B4-BE49-F238E27FC236}">
                <a16:creationId xmlns:a16="http://schemas.microsoft.com/office/drawing/2014/main" id="{DC0A9179-C35A-F5D1-ABC7-8298AD1E45C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54DD4FE-5A90-E0C1-4407-FEA9A885131B}"/>
              </a:ext>
            </a:extLst>
          </p:cNvPr>
          <p:cNvSpPr>
            <a:spLocks noGrp="1"/>
          </p:cNvSpPr>
          <p:nvPr>
            <p:ph type="sldNum" sz="quarter" idx="12"/>
          </p:nvPr>
        </p:nvSpPr>
        <p:spPr/>
        <p:txBody>
          <a:bodyPr/>
          <a:lstStyle/>
          <a:p>
            <a:fld id="{D402047B-276E-4455-AC69-2A0F17C383FF}" type="slidenum">
              <a:rPr lang="en-AU" smtClean="0"/>
              <a:t>‹#›</a:t>
            </a:fld>
            <a:endParaRPr lang="en-AU"/>
          </a:p>
        </p:txBody>
      </p:sp>
    </p:spTree>
    <p:extLst>
      <p:ext uri="{BB962C8B-B14F-4D97-AF65-F5344CB8AC3E}">
        <p14:creationId xmlns:p14="http://schemas.microsoft.com/office/powerpoint/2010/main" val="3041156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AF62-BD3D-4F79-7A31-FEF925B234A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8D90433-E6D7-99BC-3A07-4569534CE1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BB30C69-EB79-6F12-918E-54ADB8E013BA}"/>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DC9A5B03-C9CB-C2AF-C6FA-441677565C3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F294D56-11AA-9F89-86E4-E8AECA47A9E7}"/>
              </a:ext>
            </a:extLst>
          </p:cNvPr>
          <p:cNvSpPr>
            <a:spLocks noGrp="1"/>
          </p:cNvSpPr>
          <p:nvPr>
            <p:ph type="sldNum" sz="quarter" idx="12"/>
          </p:nvPr>
        </p:nvSpPr>
        <p:spPr/>
        <p:txBody>
          <a:bodyPr/>
          <a:lstStyle/>
          <a:p>
            <a:fld id="{D402047B-276E-4455-AC69-2A0F17C383FF}" type="slidenum">
              <a:rPr lang="en-AU" smtClean="0"/>
              <a:t>‹#›</a:t>
            </a:fld>
            <a:endParaRPr lang="en-AU"/>
          </a:p>
        </p:txBody>
      </p:sp>
    </p:spTree>
    <p:extLst>
      <p:ext uri="{BB962C8B-B14F-4D97-AF65-F5344CB8AC3E}">
        <p14:creationId xmlns:p14="http://schemas.microsoft.com/office/powerpoint/2010/main" val="925689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EB7D83-B8D4-B20A-90C4-92687E9801DD}"/>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DFBF4C1-24D3-4FB2-FDD1-5AE5C5652AC9}"/>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3C8A24F-99F0-FB43-C66B-35AFFBB61B1E}"/>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0A1C3F87-26BD-07E0-9650-6F1CD739A8E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63CA0E2-14E5-0E59-989D-C0BFB518CAAC}"/>
              </a:ext>
            </a:extLst>
          </p:cNvPr>
          <p:cNvSpPr>
            <a:spLocks noGrp="1"/>
          </p:cNvSpPr>
          <p:nvPr>
            <p:ph type="sldNum" sz="quarter" idx="12"/>
          </p:nvPr>
        </p:nvSpPr>
        <p:spPr/>
        <p:txBody>
          <a:bodyPr/>
          <a:lstStyle/>
          <a:p>
            <a:fld id="{D402047B-276E-4455-AC69-2A0F17C383FF}" type="slidenum">
              <a:rPr lang="en-AU" smtClean="0"/>
              <a:t>‹#›</a:t>
            </a:fld>
            <a:endParaRPr lang="en-AU"/>
          </a:p>
        </p:txBody>
      </p:sp>
    </p:spTree>
    <p:extLst>
      <p:ext uri="{BB962C8B-B14F-4D97-AF65-F5344CB8AC3E}">
        <p14:creationId xmlns:p14="http://schemas.microsoft.com/office/powerpoint/2010/main" val="3546303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v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F811E2-E09B-B516-9A9E-5F6319C0A710}"/>
              </a:ext>
            </a:extLst>
          </p:cNvPr>
          <p:cNvPicPr>
            <a:picLocks noChangeAspect="1"/>
          </p:cNvPicPr>
          <p:nvPr userDrawn="1"/>
        </p:nvPicPr>
        <p:blipFill>
          <a:blip r:embed="rId2"/>
          <a:stretch>
            <a:fillRect/>
          </a:stretch>
        </p:blipFill>
        <p:spPr>
          <a:xfrm>
            <a:off x="0" y="234"/>
            <a:ext cx="9144000" cy="5143032"/>
          </a:xfrm>
          <a:prstGeom prst="rect">
            <a:avLst/>
          </a:prstGeom>
        </p:spPr>
      </p:pic>
      <p:sp>
        <p:nvSpPr>
          <p:cNvPr id="8" name="Text Placeholder 7">
            <a:extLst>
              <a:ext uri="{FF2B5EF4-FFF2-40B4-BE49-F238E27FC236}">
                <a16:creationId xmlns:a16="http://schemas.microsoft.com/office/drawing/2014/main" id="{09D8F241-3BEE-FE0F-D661-8761DC6C22B0}"/>
              </a:ext>
            </a:extLst>
          </p:cNvPr>
          <p:cNvSpPr>
            <a:spLocks noGrp="1"/>
          </p:cNvSpPr>
          <p:nvPr>
            <p:ph type="body" sz="quarter" idx="10" hasCustomPrompt="1"/>
          </p:nvPr>
        </p:nvSpPr>
        <p:spPr>
          <a:xfrm>
            <a:off x="189653" y="244475"/>
            <a:ext cx="8284422" cy="649288"/>
          </a:xfrm>
          <a:prstGeom prst="rect">
            <a:avLst/>
          </a:prstGeom>
        </p:spPr>
        <p:txBody>
          <a:bodyPr/>
          <a:lstStyle>
            <a:lvl1pPr>
              <a:buNone/>
              <a:defRPr b="1">
                <a:solidFill>
                  <a:srgbClr val="2C2C2A"/>
                </a:solidFill>
                <a:latin typeface="Cambria" panose="02040503050406030204" pitchFamily="18" charset="0"/>
                <a:ea typeface="Cambria" panose="02040503050406030204" pitchFamily="18" charset="0"/>
              </a:defRPr>
            </a:lvl1pPr>
          </a:lstStyle>
          <a:p>
            <a:pPr lvl="0"/>
            <a:r>
              <a:rPr lang="en-AU" dirty="0"/>
              <a:t>Click to edit title </a:t>
            </a:r>
          </a:p>
        </p:txBody>
      </p:sp>
      <p:sp>
        <p:nvSpPr>
          <p:cNvPr id="10" name="Text Placeholder 9">
            <a:extLst>
              <a:ext uri="{FF2B5EF4-FFF2-40B4-BE49-F238E27FC236}">
                <a16:creationId xmlns:a16="http://schemas.microsoft.com/office/drawing/2014/main" id="{C07ED10E-3153-FBEB-A6D8-6AF72A1777F9}"/>
              </a:ext>
            </a:extLst>
          </p:cNvPr>
          <p:cNvSpPr>
            <a:spLocks noGrp="1"/>
          </p:cNvSpPr>
          <p:nvPr>
            <p:ph type="body" sz="quarter" idx="11" hasCustomPrompt="1"/>
          </p:nvPr>
        </p:nvSpPr>
        <p:spPr>
          <a:xfrm>
            <a:off x="189653" y="1341438"/>
            <a:ext cx="8284422" cy="2809875"/>
          </a:xfrm>
          <a:prstGeom prst="rect">
            <a:avLst/>
          </a:prstGeom>
        </p:spPr>
        <p:txBody>
          <a:bodyPr/>
          <a:lstStyle>
            <a:lvl1pPr>
              <a:defRPr sz="2000">
                <a:latin typeface="Cambria" panose="02040503050406030204" pitchFamily="18" charset="0"/>
                <a:ea typeface="Cambria" panose="02040503050406030204" pitchFamily="18" charset="0"/>
              </a:defRPr>
            </a:lvl1pPr>
            <a:lvl2pPr>
              <a:buFont typeface="Wingdings" panose="05000000000000000000" pitchFamily="2" charset="2"/>
              <a:buChar char="§"/>
              <a:defRPr sz="1800">
                <a:latin typeface="Cambria" panose="02040503050406030204" pitchFamily="18" charset="0"/>
                <a:ea typeface="Cambria" panose="02040503050406030204" pitchFamily="18" charset="0"/>
              </a:defRPr>
            </a:lvl2pPr>
            <a:lvl3pPr>
              <a:defRPr sz="2000">
                <a:latin typeface="Cambria" panose="02040503050406030204" pitchFamily="18" charset="0"/>
                <a:ea typeface="Cambria" panose="02040503050406030204" pitchFamily="18" charset="0"/>
              </a:defRPr>
            </a:lvl3pPr>
            <a:lvl4pPr>
              <a:buFont typeface="Arial" panose="020B0604020202020204" pitchFamily="34" charset="0"/>
              <a:buChar char="•"/>
              <a:defRPr sz="1800">
                <a:latin typeface="Cambria" panose="02040503050406030204" pitchFamily="18" charset="0"/>
                <a:ea typeface="Cambria" panose="02040503050406030204" pitchFamily="18" charset="0"/>
              </a:defRPr>
            </a:lvl4pPr>
            <a:lvl5pPr>
              <a:buFont typeface="Arial" panose="020B0604020202020204" pitchFamily="34" charset="0"/>
              <a:buChar char="•"/>
              <a:defRPr sz="1800">
                <a:latin typeface="Cambria" panose="02040503050406030204" pitchFamily="18" charset="0"/>
                <a:ea typeface="Cambria" panose="02040503050406030204" pitchFamily="18" charset="0"/>
              </a:defRPr>
            </a:lvl5pPr>
          </a:lstStyle>
          <a:p>
            <a:pPr lvl="0"/>
            <a:r>
              <a:rPr lang="en-US" dirty="0"/>
              <a:t>Click to edit text </a:t>
            </a:r>
          </a:p>
          <a:p>
            <a:pPr lvl="1"/>
            <a:r>
              <a:rPr lang="en-US" dirty="0"/>
              <a:t>Second level</a:t>
            </a:r>
          </a:p>
        </p:txBody>
      </p:sp>
      <p:sp>
        <p:nvSpPr>
          <p:cNvPr id="13" name="Slide Number Placeholder 5">
            <a:extLst>
              <a:ext uri="{FF2B5EF4-FFF2-40B4-BE49-F238E27FC236}">
                <a16:creationId xmlns:a16="http://schemas.microsoft.com/office/drawing/2014/main" id="{D90F90BE-FB4D-BD69-1DAC-7195F2398C38}"/>
              </a:ext>
            </a:extLst>
          </p:cNvPr>
          <p:cNvSpPr>
            <a:spLocks noGrp="1"/>
          </p:cNvSpPr>
          <p:nvPr>
            <p:ph type="sldNum" sz="quarter" idx="12"/>
          </p:nvPr>
        </p:nvSpPr>
        <p:spPr>
          <a:xfrm>
            <a:off x="7951892" y="4759326"/>
            <a:ext cx="1051137" cy="274637"/>
          </a:xfrm>
          <a:prstGeom prst="rect">
            <a:avLst/>
          </a:prstGeom>
        </p:spPr>
        <p:txBody>
          <a:bodyPr/>
          <a:lstStyle>
            <a:lvl1pPr algn="r">
              <a:defRPr sz="1400"/>
            </a:lvl1pPr>
          </a:lstStyle>
          <a:p>
            <a:fld id="{D402047B-276E-4455-AC69-2A0F17C383FF}" type="slidenum">
              <a:rPr lang="en-AU" smtClean="0"/>
              <a:pPr/>
              <a:t>‹#›</a:t>
            </a:fld>
            <a:endParaRPr lang="en-AU" dirty="0"/>
          </a:p>
        </p:txBody>
      </p:sp>
    </p:spTree>
    <p:extLst>
      <p:ext uri="{BB962C8B-B14F-4D97-AF65-F5344CB8AC3E}">
        <p14:creationId xmlns:p14="http://schemas.microsoft.com/office/powerpoint/2010/main" val="121298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v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F811E2-E09B-B516-9A9E-5F6319C0A710}"/>
              </a:ext>
            </a:extLst>
          </p:cNvPr>
          <p:cNvPicPr>
            <a:picLocks noChangeAspect="1"/>
          </p:cNvPicPr>
          <p:nvPr userDrawn="1"/>
        </p:nvPicPr>
        <p:blipFill>
          <a:blip r:embed="rId2"/>
          <a:stretch>
            <a:fillRect/>
          </a:stretch>
        </p:blipFill>
        <p:spPr>
          <a:xfrm>
            <a:off x="0" y="234"/>
            <a:ext cx="9144000" cy="5143032"/>
          </a:xfrm>
          <a:prstGeom prst="rect">
            <a:avLst/>
          </a:prstGeom>
        </p:spPr>
      </p:pic>
      <p:sp>
        <p:nvSpPr>
          <p:cNvPr id="8" name="Text Placeholder 7">
            <a:extLst>
              <a:ext uri="{FF2B5EF4-FFF2-40B4-BE49-F238E27FC236}">
                <a16:creationId xmlns:a16="http://schemas.microsoft.com/office/drawing/2014/main" id="{09D8F241-3BEE-FE0F-D661-8761DC6C22B0}"/>
              </a:ext>
            </a:extLst>
          </p:cNvPr>
          <p:cNvSpPr>
            <a:spLocks noGrp="1"/>
          </p:cNvSpPr>
          <p:nvPr>
            <p:ph type="body" sz="quarter" idx="10" hasCustomPrompt="1"/>
          </p:nvPr>
        </p:nvSpPr>
        <p:spPr>
          <a:xfrm>
            <a:off x="189653" y="244475"/>
            <a:ext cx="8284422" cy="649288"/>
          </a:xfrm>
          <a:prstGeom prst="rect">
            <a:avLst/>
          </a:prstGeom>
        </p:spPr>
        <p:txBody>
          <a:bodyPr/>
          <a:lstStyle>
            <a:lvl1pPr>
              <a:buNone/>
              <a:defRPr b="1">
                <a:solidFill>
                  <a:srgbClr val="2C2C2A"/>
                </a:solidFill>
                <a:latin typeface="Cambria" panose="02040503050406030204" pitchFamily="18" charset="0"/>
                <a:ea typeface="Cambria" panose="02040503050406030204" pitchFamily="18" charset="0"/>
              </a:defRPr>
            </a:lvl1pPr>
          </a:lstStyle>
          <a:p>
            <a:pPr lvl="0"/>
            <a:r>
              <a:rPr lang="en-AU" dirty="0"/>
              <a:t>Click to edit title </a:t>
            </a:r>
          </a:p>
        </p:txBody>
      </p:sp>
      <p:sp>
        <p:nvSpPr>
          <p:cNvPr id="10" name="Text Placeholder 9">
            <a:extLst>
              <a:ext uri="{FF2B5EF4-FFF2-40B4-BE49-F238E27FC236}">
                <a16:creationId xmlns:a16="http://schemas.microsoft.com/office/drawing/2014/main" id="{C07ED10E-3153-FBEB-A6D8-6AF72A1777F9}"/>
              </a:ext>
            </a:extLst>
          </p:cNvPr>
          <p:cNvSpPr>
            <a:spLocks noGrp="1"/>
          </p:cNvSpPr>
          <p:nvPr>
            <p:ph type="body" sz="quarter" idx="11" hasCustomPrompt="1"/>
          </p:nvPr>
        </p:nvSpPr>
        <p:spPr>
          <a:xfrm>
            <a:off x="189653" y="1341438"/>
            <a:ext cx="8284422" cy="2809875"/>
          </a:xfrm>
          <a:prstGeom prst="rect">
            <a:avLst/>
          </a:prstGeom>
        </p:spPr>
        <p:txBody>
          <a:bodyPr/>
          <a:lstStyle>
            <a:lvl1pPr>
              <a:defRPr sz="2000">
                <a:latin typeface="Cambria" panose="02040503050406030204" pitchFamily="18" charset="0"/>
                <a:ea typeface="Cambria" panose="02040503050406030204" pitchFamily="18" charset="0"/>
              </a:defRPr>
            </a:lvl1pPr>
            <a:lvl2pPr>
              <a:buFont typeface="Wingdings" panose="05000000000000000000" pitchFamily="2" charset="2"/>
              <a:buChar char="§"/>
              <a:defRPr sz="1800">
                <a:latin typeface="Cambria" panose="02040503050406030204" pitchFamily="18" charset="0"/>
                <a:ea typeface="Cambria" panose="02040503050406030204" pitchFamily="18" charset="0"/>
              </a:defRPr>
            </a:lvl2pPr>
            <a:lvl3pPr>
              <a:defRPr sz="1800">
                <a:latin typeface="Cambria" panose="02040503050406030204" pitchFamily="18" charset="0"/>
                <a:ea typeface="Cambria" panose="02040503050406030204" pitchFamily="18" charset="0"/>
              </a:defRPr>
            </a:lvl3pPr>
            <a:lvl4pPr>
              <a:buFont typeface="Arial" panose="020B0604020202020204" pitchFamily="34" charset="0"/>
              <a:buChar char="•"/>
              <a:defRPr sz="1800">
                <a:latin typeface="Cambria" panose="02040503050406030204" pitchFamily="18" charset="0"/>
                <a:ea typeface="Cambria" panose="02040503050406030204" pitchFamily="18" charset="0"/>
              </a:defRPr>
            </a:lvl4pPr>
            <a:lvl5pPr>
              <a:buFont typeface="Arial" panose="020B0604020202020204" pitchFamily="34" charset="0"/>
              <a:buChar char="•"/>
              <a:defRPr sz="1800">
                <a:latin typeface="Cambria" panose="02040503050406030204" pitchFamily="18" charset="0"/>
                <a:ea typeface="Cambria" panose="02040503050406030204" pitchFamily="18" charset="0"/>
              </a:defRPr>
            </a:lvl5pPr>
          </a:lstStyle>
          <a:p>
            <a:pPr lvl="0"/>
            <a:r>
              <a:rPr lang="en-US" dirty="0"/>
              <a:t>Click to edit text </a:t>
            </a:r>
          </a:p>
          <a:p>
            <a:pPr lvl="1"/>
            <a:r>
              <a:rPr lang="en-US" dirty="0"/>
              <a:t>Second level</a:t>
            </a:r>
          </a:p>
        </p:txBody>
      </p:sp>
      <p:sp>
        <p:nvSpPr>
          <p:cNvPr id="2" name="Slide Number Placeholder 5">
            <a:extLst>
              <a:ext uri="{FF2B5EF4-FFF2-40B4-BE49-F238E27FC236}">
                <a16:creationId xmlns:a16="http://schemas.microsoft.com/office/drawing/2014/main" id="{C4CEA214-281B-2C04-C62B-2027A5102098}"/>
              </a:ext>
            </a:extLst>
          </p:cNvPr>
          <p:cNvSpPr>
            <a:spLocks noGrp="1"/>
          </p:cNvSpPr>
          <p:nvPr>
            <p:ph type="sldNum" sz="quarter" idx="12"/>
          </p:nvPr>
        </p:nvSpPr>
        <p:spPr>
          <a:xfrm>
            <a:off x="7951892" y="4759326"/>
            <a:ext cx="1051137" cy="274637"/>
          </a:xfrm>
          <a:prstGeom prst="rect">
            <a:avLst/>
          </a:prstGeom>
        </p:spPr>
        <p:txBody>
          <a:bodyPr/>
          <a:lstStyle>
            <a:lvl1pPr algn="r">
              <a:defRPr sz="1400"/>
            </a:lvl1pPr>
          </a:lstStyle>
          <a:p>
            <a:fld id="{D402047B-276E-4455-AC69-2A0F17C383FF}" type="slidenum">
              <a:rPr lang="en-AU" smtClean="0"/>
              <a:pPr/>
              <a:t>‹#›</a:t>
            </a:fld>
            <a:endParaRPr lang="en-AU" dirty="0"/>
          </a:p>
        </p:txBody>
      </p:sp>
    </p:spTree>
    <p:extLst>
      <p:ext uri="{BB962C8B-B14F-4D97-AF65-F5344CB8AC3E}">
        <p14:creationId xmlns:p14="http://schemas.microsoft.com/office/powerpoint/2010/main" val="137393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Slide v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F811E2-E09B-B516-9A9E-5F6319C0A710}"/>
              </a:ext>
            </a:extLst>
          </p:cNvPr>
          <p:cNvPicPr>
            <a:picLocks noChangeAspect="1"/>
          </p:cNvPicPr>
          <p:nvPr userDrawn="1"/>
        </p:nvPicPr>
        <p:blipFill>
          <a:blip r:embed="rId2"/>
          <a:stretch>
            <a:fillRect/>
          </a:stretch>
        </p:blipFill>
        <p:spPr>
          <a:xfrm>
            <a:off x="0" y="234"/>
            <a:ext cx="9144000" cy="5143032"/>
          </a:xfrm>
          <a:prstGeom prst="rect">
            <a:avLst/>
          </a:prstGeom>
        </p:spPr>
      </p:pic>
      <p:sp>
        <p:nvSpPr>
          <p:cNvPr id="8" name="Text Placeholder 7">
            <a:extLst>
              <a:ext uri="{FF2B5EF4-FFF2-40B4-BE49-F238E27FC236}">
                <a16:creationId xmlns:a16="http://schemas.microsoft.com/office/drawing/2014/main" id="{09D8F241-3BEE-FE0F-D661-8761DC6C22B0}"/>
              </a:ext>
            </a:extLst>
          </p:cNvPr>
          <p:cNvSpPr>
            <a:spLocks noGrp="1"/>
          </p:cNvSpPr>
          <p:nvPr>
            <p:ph type="body" sz="quarter" idx="10" hasCustomPrompt="1"/>
          </p:nvPr>
        </p:nvSpPr>
        <p:spPr>
          <a:xfrm>
            <a:off x="189653" y="244475"/>
            <a:ext cx="8284422" cy="649288"/>
          </a:xfrm>
          <a:prstGeom prst="rect">
            <a:avLst/>
          </a:prstGeom>
        </p:spPr>
        <p:txBody>
          <a:bodyPr/>
          <a:lstStyle>
            <a:lvl1pPr>
              <a:buNone/>
              <a:defRPr b="1">
                <a:solidFill>
                  <a:srgbClr val="2C2C2A"/>
                </a:solidFill>
                <a:latin typeface="Cambria" panose="02040503050406030204" pitchFamily="18" charset="0"/>
                <a:ea typeface="Cambria" panose="02040503050406030204" pitchFamily="18" charset="0"/>
              </a:defRPr>
            </a:lvl1pPr>
          </a:lstStyle>
          <a:p>
            <a:pPr lvl="0"/>
            <a:r>
              <a:rPr lang="en-AU" dirty="0"/>
              <a:t>Click to edit title </a:t>
            </a:r>
          </a:p>
        </p:txBody>
      </p:sp>
      <p:sp>
        <p:nvSpPr>
          <p:cNvPr id="10" name="Text Placeholder 9">
            <a:extLst>
              <a:ext uri="{FF2B5EF4-FFF2-40B4-BE49-F238E27FC236}">
                <a16:creationId xmlns:a16="http://schemas.microsoft.com/office/drawing/2014/main" id="{C07ED10E-3153-FBEB-A6D8-6AF72A1777F9}"/>
              </a:ext>
            </a:extLst>
          </p:cNvPr>
          <p:cNvSpPr>
            <a:spLocks noGrp="1"/>
          </p:cNvSpPr>
          <p:nvPr>
            <p:ph type="body" sz="quarter" idx="11" hasCustomPrompt="1"/>
          </p:nvPr>
        </p:nvSpPr>
        <p:spPr>
          <a:xfrm>
            <a:off x="189653" y="1341438"/>
            <a:ext cx="4301067" cy="2809875"/>
          </a:xfrm>
          <a:prstGeom prst="rect">
            <a:avLst/>
          </a:prstGeom>
        </p:spPr>
        <p:txBody>
          <a:bodyPr/>
          <a:lstStyle>
            <a:lvl1pPr>
              <a:defRPr sz="2000">
                <a:latin typeface="Cambria" panose="02040503050406030204" pitchFamily="18" charset="0"/>
                <a:ea typeface="Cambria" panose="02040503050406030204" pitchFamily="18" charset="0"/>
              </a:defRPr>
            </a:lvl1pPr>
            <a:lvl2pPr>
              <a:buFont typeface="Wingdings" panose="05000000000000000000" pitchFamily="2" charset="2"/>
              <a:buChar char="§"/>
              <a:defRPr sz="1800">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buFont typeface="Arial" panose="020B0604020202020204" pitchFamily="34" charset="0"/>
              <a:buChar char="•"/>
              <a:defRPr>
                <a:latin typeface="Cambria" panose="02040503050406030204" pitchFamily="18" charset="0"/>
                <a:ea typeface="Cambria" panose="02040503050406030204" pitchFamily="18" charset="0"/>
              </a:defRPr>
            </a:lvl4pPr>
            <a:lvl5pPr>
              <a:buFont typeface="Arial" panose="020B0604020202020204" pitchFamily="34" charset="0"/>
              <a:buChar char="•"/>
              <a:defRPr>
                <a:latin typeface="Cambria" panose="02040503050406030204" pitchFamily="18" charset="0"/>
                <a:ea typeface="Cambria" panose="02040503050406030204" pitchFamily="18" charset="0"/>
              </a:defRPr>
            </a:lvl5pPr>
          </a:lstStyle>
          <a:p>
            <a:pPr lvl="0"/>
            <a:r>
              <a:rPr lang="en-US" dirty="0"/>
              <a:t>Click to edit text </a:t>
            </a:r>
          </a:p>
          <a:p>
            <a:pPr lvl="1"/>
            <a:r>
              <a:rPr lang="en-US" dirty="0"/>
              <a:t>Second level</a:t>
            </a:r>
          </a:p>
        </p:txBody>
      </p:sp>
      <p:sp>
        <p:nvSpPr>
          <p:cNvPr id="3" name="Online Image Placeholder 2">
            <a:extLst>
              <a:ext uri="{FF2B5EF4-FFF2-40B4-BE49-F238E27FC236}">
                <a16:creationId xmlns:a16="http://schemas.microsoft.com/office/drawing/2014/main" id="{14968643-6C25-1710-EAAD-22A2339E1DF6}"/>
              </a:ext>
            </a:extLst>
          </p:cNvPr>
          <p:cNvSpPr>
            <a:spLocks noGrp="1"/>
          </p:cNvSpPr>
          <p:nvPr>
            <p:ph type="clipArt" sz="quarter" idx="12"/>
          </p:nvPr>
        </p:nvSpPr>
        <p:spPr>
          <a:xfrm>
            <a:off x="4984750" y="1341438"/>
            <a:ext cx="3970338" cy="2809875"/>
          </a:xfrm>
          <a:prstGeom prst="rect">
            <a:avLst/>
          </a:prstGeom>
        </p:spPr>
        <p:txBody>
          <a:bodyPr/>
          <a:lstStyle/>
          <a:p>
            <a:endParaRPr lang="en-AU"/>
          </a:p>
        </p:txBody>
      </p:sp>
      <p:sp>
        <p:nvSpPr>
          <p:cNvPr id="5" name="Slide Number Placeholder 5">
            <a:extLst>
              <a:ext uri="{FF2B5EF4-FFF2-40B4-BE49-F238E27FC236}">
                <a16:creationId xmlns:a16="http://schemas.microsoft.com/office/drawing/2014/main" id="{E765B245-36D9-2108-56DF-4A99D470565F}"/>
              </a:ext>
            </a:extLst>
          </p:cNvPr>
          <p:cNvSpPr>
            <a:spLocks noGrp="1"/>
          </p:cNvSpPr>
          <p:nvPr>
            <p:ph type="sldNum" sz="quarter" idx="13"/>
          </p:nvPr>
        </p:nvSpPr>
        <p:spPr>
          <a:xfrm>
            <a:off x="7951892" y="4759326"/>
            <a:ext cx="1051137" cy="274637"/>
          </a:xfrm>
          <a:prstGeom prst="rect">
            <a:avLst/>
          </a:prstGeom>
        </p:spPr>
        <p:txBody>
          <a:bodyPr/>
          <a:lstStyle>
            <a:lvl1pPr algn="r">
              <a:defRPr sz="1400"/>
            </a:lvl1pPr>
          </a:lstStyle>
          <a:p>
            <a:fld id="{D402047B-276E-4455-AC69-2A0F17C383FF}" type="slidenum">
              <a:rPr lang="en-AU" smtClean="0"/>
              <a:pPr/>
              <a:t>‹#›</a:t>
            </a:fld>
            <a:endParaRPr lang="en-AU" dirty="0"/>
          </a:p>
        </p:txBody>
      </p:sp>
    </p:spTree>
    <p:extLst>
      <p:ext uri="{BB962C8B-B14F-4D97-AF65-F5344CB8AC3E}">
        <p14:creationId xmlns:p14="http://schemas.microsoft.com/office/powerpoint/2010/main" val="267479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Slide v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F811E2-E09B-B516-9A9E-5F6319C0A710}"/>
              </a:ext>
            </a:extLst>
          </p:cNvPr>
          <p:cNvPicPr>
            <a:picLocks noChangeAspect="1"/>
          </p:cNvPicPr>
          <p:nvPr userDrawn="1"/>
        </p:nvPicPr>
        <p:blipFill>
          <a:blip r:embed="rId2"/>
          <a:stretch>
            <a:fillRect/>
          </a:stretch>
        </p:blipFill>
        <p:spPr>
          <a:xfrm>
            <a:off x="0" y="234"/>
            <a:ext cx="9144000" cy="5143032"/>
          </a:xfrm>
          <a:prstGeom prst="rect">
            <a:avLst/>
          </a:prstGeom>
        </p:spPr>
      </p:pic>
      <p:sp>
        <p:nvSpPr>
          <p:cNvPr id="8" name="Text Placeholder 7">
            <a:extLst>
              <a:ext uri="{FF2B5EF4-FFF2-40B4-BE49-F238E27FC236}">
                <a16:creationId xmlns:a16="http://schemas.microsoft.com/office/drawing/2014/main" id="{09D8F241-3BEE-FE0F-D661-8761DC6C22B0}"/>
              </a:ext>
            </a:extLst>
          </p:cNvPr>
          <p:cNvSpPr>
            <a:spLocks noGrp="1"/>
          </p:cNvSpPr>
          <p:nvPr>
            <p:ph type="body" sz="quarter" idx="10" hasCustomPrompt="1"/>
          </p:nvPr>
        </p:nvSpPr>
        <p:spPr>
          <a:xfrm>
            <a:off x="189653" y="244475"/>
            <a:ext cx="8284422" cy="649288"/>
          </a:xfrm>
          <a:prstGeom prst="rect">
            <a:avLst/>
          </a:prstGeom>
        </p:spPr>
        <p:txBody>
          <a:bodyPr/>
          <a:lstStyle>
            <a:lvl1pPr>
              <a:buNone/>
              <a:defRPr b="1">
                <a:solidFill>
                  <a:srgbClr val="2C2C2A"/>
                </a:solidFill>
                <a:latin typeface="Cambria" panose="02040503050406030204" pitchFamily="18" charset="0"/>
                <a:ea typeface="Cambria" panose="02040503050406030204" pitchFamily="18" charset="0"/>
              </a:defRPr>
            </a:lvl1pPr>
          </a:lstStyle>
          <a:p>
            <a:pPr lvl="0"/>
            <a:r>
              <a:rPr lang="en-AU" dirty="0"/>
              <a:t>Click to edit title </a:t>
            </a:r>
          </a:p>
        </p:txBody>
      </p:sp>
      <p:sp>
        <p:nvSpPr>
          <p:cNvPr id="10" name="Text Placeholder 9">
            <a:extLst>
              <a:ext uri="{FF2B5EF4-FFF2-40B4-BE49-F238E27FC236}">
                <a16:creationId xmlns:a16="http://schemas.microsoft.com/office/drawing/2014/main" id="{C07ED10E-3153-FBEB-A6D8-6AF72A1777F9}"/>
              </a:ext>
            </a:extLst>
          </p:cNvPr>
          <p:cNvSpPr>
            <a:spLocks noGrp="1"/>
          </p:cNvSpPr>
          <p:nvPr>
            <p:ph type="body" sz="quarter" idx="11" hasCustomPrompt="1"/>
          </p:nvPr>
        </p:nvSpPr>
        <p:spPr>
          <a:xfrm>
            <a:off x="189653" y="1341438"/>
            <a:ext cx="3989494" cy="2809875"/>
          </a:xfrm>
          <a:prstGeom prst="rect">
            <a:avLst/>
          </a:prstGeom>
        </p:spPr>
        <p:txBody>
          <a:bodyPr/>
          <a:lstStyle>
            <a:lvl1pPr>
              <a:defRPr sz="2400">
                <a:latin typeface="Cambria" panose="02040503050406030204" pitchFamily="18" charset="0"/>
                <a:ea typeface="Cambria" panose="02040503050406030204" pitchFamily="18" charset="0"/>
              </a:defRPr>
            </a:lvl1pPr>
            <a:lvl2pPr>
              <a:buFont typeface="Wingdings" panose="05000000000000000000" pitchFamily="2" charset="2"/>
              <a:buChar char="§"/>
              <a:defRPr sz="2000">
                <a:latin typeface="Cambria" panose="02040503050406030204" pitchFamily="18" charset="0"/>
                <a:ea typeface="Cambria" panose="02040503050406030204" pitchFamily="18" charset="0"/>
              </a:defRPr>
            </a:lvl2pPr>
            <a:lvl3pPr>
              <a:defRPr sz="1800">
                <a:latin typeface="Cambria" panose="02040503050406030204" pitchFamily="18" charset="0"/>
                <a:ea typeface="Cambria" panose="02040503050406030204" pitchFamily="18" charset="0"/>
              </a:defRPr>
            </a:lvl3pPr>
            <a:lvl4pPr>
              <a:buFont typeface="Arial" panose="020B0604020202020204" pitchFamily="34" charset="0"/>
              <a:buChar char="•"/>
              <a:defRPr>
                <a:latin typeface="Cambria" panose="02040503050406030204" pitchFamily="18" charset="0"/>
                <a:ea typeface="Cambria" panose="02040503050406030204" pitchFamily="18" charset="0"/>
              </a:defRPr>
            </a:lvl4pPr>
            <a:lvl5pPr>
              <a:buFont typeface="Arial" panose="020B0604020202020204" pitchFamily="34" charset="0"/>
              <a:buChar char="•"/>
              <a:defRPr>
                <a:latin typeface="Cambria" panose="02040503050406030204" pitchFamily="18" charset="0"/>
                <a:ea typeface="Cambria" panose="02040503050406030204" pitchFamily="18" charset="0"/>
              </a:defRPr>
            </a:lvl5pPr>
          </a:lstStyle>
          <a:p>
            <a:pPr lvl="0"/>
            <a:r>
              <a:rPr lang="en-US" dirty="0"/>
              <a:t>Click to edit text </a:t>
            </a:r>
          </a:p>
          <a:p>
            <a:pPr lvl="1"/>
            <a:r>
              <a:rPr lang="en-US" dirty="0"/>
              <a:t>Second level</a:t>
            </a:r>
          </a:p>
          <a:p>
            <a:pPr lvl="2"/>
            <a:r>
              <a:rPr lang="en-US" dirty="0"/>
              <a:t>Third level</a:t>
            </a:r>
          </a:p>
        </p:txBody>
      </p:sp>
      <p:sp>
        <p:nvSpPr>
          <p:cNvPr id="2" name="Text Placeholder 9">
            <a:extLst>
              <a:ext uri="{FF2B5EF4-FFF2-40B4-BE49-F238E27FC236}">
                <a16:creationId xmlns:a16="http://schemas.microsoft.com/office/drawing/2014/main" id="{D13C38FA-FE39-3C44-3774-24E7AAADA0A2}"/>
              </a:ext>
            </a:extLst>
          </p:cNvPr>
          <p:cNvSpPr>
            <a:spLocks noGrp="1"/>
          </p:cNvSpPr>
          <p:nvPr>
            <p:ph type="body" sz="quarter" idx="12" hasCustomPrompt="1"/>
          </p:nvPr>
        </p:nvSpPr>
        <p:spPr>
          <a:xfrm>
            <a:off x="4484581" y="1341438"/>
            <a:ext cx="3989494" cy="2809875"/>
          </a:xfrm>
          <a:prstGeom prst="rect">
            <a:avLst/>
          </a:prstGeom>
        </p:spPr>
        <p:txBody>
          <a:bodyPr/>
          <a:lstStyle>
            <a:lvl1pPr>
              <a:defRPr sz="2400">
                <a:latin typeface="Cambria" panose="02040503050406030204" pitchFamily="18" charset="0"/>
                <a:ea typeface="Cambria" panose="02040503050406030204" pitchFamily="18" charset="0"/>
              </a:defRPr>
            </a:lvl1pPr>
            <a:lvl2pPr>
              <a:buFont typeface="Wingdings" panose="05000000000000000000" pitchFamily="2" charset="2"/>
              <a:buChar char="§"/>
              <a:defRPr sz="2000">
                <a:latin typeface="Cambria" panose="02040503050406030204" pitchFamily="18" charset="0"/>
                <a:ea typeface="Cambria" panose="02040503050406030204" pitchFamily="18" charset="0"/>
              </a:defRPr>
            </a:lvl2pPr>
            <a:lvl3pPr>
              <a:defRPr sz="1800">
                <a:latin typeface="Cambria" panose="02040503050406030204" pitchFamily="18" charset="0"/>
                <a:ea typeface="Cambria" panose="02040503050406030204" pitchFamily="18" charset="0"/>
              </a:defRPr>
            </a:lvl3pPr>
            <a:lvl4pPr>
              <a:buFont typeface="Arial" panose="020B0604020202020204" pitchFamily="34" charset="0"/>
              <a:buChar char="•"/>
              <a:defRPr>
                <a:latin typeface="Cambria" panose="02040503050406030204" pitchFamily="18" charset="0"/>
                <a:ea typeface="Cambria" panose="02040503050406030204" pitchFamily="18" charset="0"/>
              </a:defRPr>
            </a:lvl4pPr>
            <a:lvl5pPr>
              <a:buFont typeface="Arial" panose="020B0604020202020204" pitchFamily="34" charset="0"/>
              <a:buChar char="•"/>
              <a:defRPr>
                <a:latin typeface="Cambria" panose="02040503050406030204" pitchFamily="18" charset="0"/>
                <a:ea typeface="Cambria" panose="02040503050406030204" pitchFamily="18" charset="0"/>
              </a:defRPr>
            </a:lvl5pPr>
          </a:lstStyle>
          <a:p>
            <a:pPr lvl="0"/>
            <a:r>
              <a:rPr lang="en-US" dirty="0"/>
              <a:t>Click to edit text </a:t>
            </a:r>
          </a:p>
          <a:p>
            <a:pPr lvl="1"/>
            <a:r>
              <a:rPr lang="en-US" dirty="0"/>
              <a:t>Second level</a:t>
            </a:r>
          </a:p>
          <a:p>
            <a:pPr lvl="2"/>
            <a:r>
              <a:rPr lang="en-US" dirty="0"/>
              <a:t>Third level</a:t>
            </a:r>
          </a:p>
        </p:txBody>
      </p:sp>
      <p:sp>
        <p:nvSpPr>
          <p:cNvPr id="3" name="Slide Number Placeholder 5">
            <a:extLst>
              <a:ext uri="{FF2B5EF4-FFF2-40B4-BE49-F238E27FC236}">
                <a16:creationId xmlns:a16="http://schemas.microsoft.com/office/drawing/2014/main" id="{8D761583-8717-22C7-BF2F-EDB3EFBADC94}"/>
              </a:ext>
            </a:extLst>
          </p:cNvPr>
          <p:cNvSpPr>
            <a:spLocks noGrp="1"/>
          </p:cNvSpPr>
          <p:nvPr>
            <p:ph type="sldNum" sz="quarter" idx="13"/>
          </p:nvPr>
        </p:nvSpPr>
        <p:spPr>
          <a:xfrm>
            <a:off x="7951892" y="4759326"/>
            <a:ext cx="1051137" cy="274637"/>
          </a:xfrm>
          <a:prstGeom prst="rect">
            <a:avLst/>
          </a:prstGeom>
        </p:spPr>
        <p:txBody>
          <a:bodyPr/>
          <a:lstStyle>
            <a:lvl1pPr algn="r">
              <a:defRPr sz="1400"/>
            </a:lvl1pPr>
          </a:lstStyle>
          <a:p>
            <a:fld id="{D402047B-276E-4455-AC69-2A0F17C383FF}" type="slidenum">
              <a:rPr lang="en-AU" smtClean="0"/>
              <a:pPr/>
              <a:t>‹#›</a:t>
            </a:fld>
            <a:endParaRPr lang="en-AU" dirty="0"/>
          </a:p>
        </p:txBody>
      </p:sp>
    </p:spTree>
    <p:extLst>
      <p:ext uri="{BB962C8B-B14F-4D97-AF65-F5344CB8AC3E}">
        <p14:creationId xmlns:p14="http://schemas.microsoft.com/office/powerpoint/2010/main" val="98849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09188-7982-431A-9834-3D7A11F113D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60DD7BE-E1E5-439C-A6DF-6EC5D69C128B}"/>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505959A-0E90-C74D-979D-FCD4DDE34707}"/>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C3231107-EAA7-50F8-857E-9B2F1485159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E4B23C7-F849-137D-5AEB-09E5C7AB5CDE}"/>
              </a:ext>
            </a:extLst>
          </p:cNvPr>
          <p:cNvSpPr>
            <a:spLocks noGrp="1"/>
          </p:cNvSpPr>
          <p:nvPr>
            <p:ph type="sldNum" sz="quarter" idx="12"/>
          </p:nvPr>
        </p:nvSpPr>
        <p:spPr/>
        <p:txBody>
          <a:bodyPr/>
          <a:lstStyle/>
          <a:p>
            <a:fld id="{D402047B-276E-4455-AC69-2A0F17C383FF}" type="slidenum">
              <a:rPr lang="en-AU" smtClean="0"/>
              <a:t>‹#›</a:t>
            </a:fld>
            <a:endParaRPr lang="en-AU"/>
          </a:p>
        </p:txBody>
      </p:sp>
    </p:spTree>
    <p:extLst>
      <p:ext uri="{BB962C8B-B14F-4D97-AF65-F5344CB8AC3E}">
        <p14:creationId xmlns:p14="http://schemas.microsoft.com/office/powerpoint/2010/main" val="4103231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9BDE-E920-6949-75E9-09C69E5F9508}"/>
              </a:ext>
            </a:extLst>
          </p:cNvPr>
          <p:cNvSpPr>
            <a:spLocks noGrp="1"/>
          </p:cNvSpPr>
          <p:nvPr>
            <p:ph type="title"/>
          </p:nvPr>
        </p:nvSpPr>
        <p:spPr>
          <a:xfrm>
            <a:off x="623888" y="1282700"/>
            <a:ext cx="7886700" cy="2139950"/>
          </a:xfrm>
        </p:spPr>
        <p:txBody>
          <a:bodyPr anchor="b"/>
          <a:lstStyle>
            <a:lvl1pPr>
              <a:defRPr sz="6000"/>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3FFF67AA-8DF0-F4CA-B6D3-CA749574650B}"/>
              </a:ext>
            </a:extLst>
          </p:cNvPr>
          <p:cNvSpPr>
            <a:spLocks noGrp="1"/>
          </p:cNvSpPr>
          <p:nvPr>
            <p:ph type="body" idx="1"/>
          </p:nvPr>
        </p:nvSpPr>
        <p:spPr>
          <a:xfrm>
            <a:off x="623888" y="3441700"/>
            <a:ext cx="7886700" cy="1125538"/>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64C93D0-BCA0-3DF7-8FA2-132A919B30CB}"/>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AB75E038-E49D-258B-FF19-4707E89C03A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14EB78E-C33F-4F5B-7566-BE4682187E41}"/>
              </a:ext>
            </a:extLst>
          </p:cNvPr>
          <p:cNvSpPr>
            <a:spLocks noGrp="1"/>
          </p:cNvSpPr>
          <p:nvPr>
            <p:ph type="sldNum" sz="quarter" idx="12"/>
          </p:nvPr>
        </p:nvSpPr>
        <p:spPr/>
        <p:txBody>
          <a:bodyPr/>
          <a:lstStyle/>
          <a:p>
            <a:fld id="{D402047B-276E-4455-AC69-2A0F17C383FF}" type="slidenum">
              <a:rPr lang="en-AU" smtClean="0"/>
              <a:t>‹#›</a:t>
            </a:fld>
            <a:endParaRPr lang="en-AU"/>
          </a:p>
        </p:txBody>
      </p:sp>
    </p:spTree>
    <p:extLst>
      <p:ext uri="{BB962C8B-B14F-4D97-AF65-F5344CB8AC3E}">
        <p14:creationId xmlns:p14="http://schemas.microsoft.com/office/powerpoint/2010/main" val="4126463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062A9-96F8-F476-C595-E10B4394B6E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B1531AD-F5C8-46BC-0EB3-846B5091FE8E}"/>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5B38531-9EEC-B048-A427-289DDB79435B}"/>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73DC745-9389-670F-0228-731BF87CA078}"/>
              </a:ext>
            </a:extLst>
          </p:cNvPr>
          <p:cNvSpPr>
            <a:spLocks noGrp="1"/>
          </p:cNvSpPr>
          <p:nvPr>
            <p:ph type="dt" sz="half" idx="10"/>
          </p:nvPr>
        </p:nvSpPr>
        <p:spPr/>
        <p:txBody>
          <a:bodyPr/>
          <a:lstStyle/>
          <a:p>
            <a:endParaRPr lang="en-AU"/>
          </a:p>
        </p:txBody>
      </p:sp>
      <p:sp>
        <p:nvSpPr>
          <p:cNvPr id="6" name="Footer Placeholder 5">
            <a:extLst>
              <a:ext uri="{FF2B5EF4-FFF2-40B4-BE49-F238E27FC236}">
                <a16:creationId xmlns:a16="http://schemas.microsoft.com/office/drawing/2014/main" id="{76F0FB9D-D772-D912-DE73-43AC842EC10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4912200-CCD2-619E-3860-98C290AC0BAD}"/>
              </a:ext>
            </a:extLst>
          </p:cNvPr>
          <p:cNvSpPr>
            <a:spLocks noGrp="1"/>
          </p:cNvSpPr>
          <p:nvPr>
            <p:ph type="sldNum" sz="quarter" idx="12"/>
          </p:nvPr>
        </p:nvSpPr>
        <p:spPr/>
        <p:txBody>
          <a:bodyPr/>
          <a:lstStyle/>
          <a:p>
            <a:fld id="{D402047B-276E-4455-AC69-2A0F17C383FF}" type="slidenum">
              <a:rPr lang="en-AU" smtClean="0"/>
              <a:t>‹#›</a:t>
            </a:fld>
            <a:endParaRPr lang="en-AU"/>
          </a:p>
        </p:txBody>
      </p:sp>
    </p:spTree>
    <p:extLst>
      <p:ext uri="{BB962C8B-B14F-4D97-AF65-F5344CB8AC3E}">
        <p14:creationId xmlns:p14="http://schemas.microsoft.com/office/powerpoint/2010/main" val="4202953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C90B1-C673-A14D-0F6C-5E20031883C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4857F42-C3CE-45FF-3C01-CCE804BD41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B48AB1B-A670-9F60-3C8D-9D2E386D665C}"/>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33B8C8A6-8194-71CF-01A0-3FC56B3610B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6A2CD39-9FA4-2B09-D545-DA63C4E8A6C8}"/>
              </a:ext>
            </a:extLst>
          </p:cNvPr>
          <p:cNvSpPr>
            <a:spLocks noGrp="1"/>
          </p:cNvSpPr>
          <p:nvPr>
            <p:ph type="sldNum" sz="quarter" idx="12"/>
          </p:nvPr>
        </p:nvSpPr>
        <p:spPr/>
        <p:txBody>
          <a:bodyPr/>
          <a:lstStyle/>
          <a:p>
            <a:fld id="{D402047B-276E-4455-AC69-2A0F17C383FF}" type="slidenum">
              <a:rPr lang="en-AU" smtClean="0"/>
              <a:t>‹#›</a:t>
            </a:fld>
            <a:endParaRPr lang="en-AU"/>
          </a:p>
        </p:txBody>
      </p:sp>
    </p:spTree>
    <p:extLst>
      <p:ext uri="{BB962C8B-B14F-4D97-AF65-F5344CB8AC3E}">
        <p14:creationId xmlns:p14="http://schemas.microsoft.com/office/powerpoint/2010/main" val="2007199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51"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E9392-1C7B-08CB-553A-D5E264B0FBFF}"/>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143E8CA-3C0F-44E2-4F92-0835F1221D3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F7425F6-B2E9-F0E1-890B-ACAFC4FF247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AU"/>
          </a:p>
        </p:txBody>
      </p:sp>
      <p:sp>
        <p:nvSpPr>
          <p:cNvPr id="5" name="Footer Placeholder 4">
            <a:extLst>
              <a:ext uri="{FF2B5EF4-FFF2-40B4-BE49-F238E27FC236}">
                <a16:creationId xmlns:a16="http://schemas.microsoft.com/office/drawing/2014/main" id="{93A82939-CCBD-20E1-5F07-1B7AB88B083B}"/>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E7DC41AB-7FED-C54C-3CE1-8A2D7175095C}"/>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D402047B-276E-4455-AC69-2A0F17C383FF}" type="slidenum">
              <a:rPr lang="en-AU" smtClean="0"/>
              <a:t>‹#›</a:t>
            </a:fld>
            <a:endParaRPr lang="en-AU"/>
          </a:p>
        </p:txBody>
      </p:sp>
    </p:spTree>
    <p:extLst>
      <p:ext uri="{BB962C8B-B14F-4D97-AF65-F5344CB8AC3E}">
        <p14:creationId xmlns:p14="http://schemas.microsoft.com/office/powerpoint/2010/main" val="1330640579"/>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8" r:id="rId3"/>
    <p:sldLayoutId id="2147483656" r:id="rId4"/>
    <p:sldLayoutId id="2147483659" r:id="rId5"/>
    <p:sldLayoutId id="2147483660" r:id="rId6"/>
    <p:sldLayoutId id="2147483661" r:id="rId7"/>
    <p:sldLayoutId id="2147483662" r:id="rId8"/>
    <p:sldLayoutId id="2147483663" r:id="rId9"/>
    <p:sldLayoutId id="2147483664" r:id="rId10"/>
    <p:sldLayoutId id="214748366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13173-61EC-3DD7-9BBC-5D0F5549EFD7}"/>
              </a:ext>
            </a:extLst>
          </p:cNvPr>
          <p:cNvSpPr>
            <a:spLocks noGrp="1"/>
          </p:cNvSpPr>
          <p:nvPr>
            <p:ph type="title"/>
          </p:nvPr>
        </p:nvSpPr>
        <p:spPr>
          <a:xfrm>
            <a:off x="228600" y="1092956"/>
            <a:ext cx="8584660" cy="1869440"/>
          </a:xfrm>
        </p:spPr>
        <p:txBody>
          <a:bodyPr/>
          <a:lstStyle/>
          <a:p>
            <a:r>
              <a:rPr lang="en-US" b="1" dirty="0"/>
              <a:t>Geothermal Energy Technology And Current Status: </a:t>
            </a:r>
            <a:br>
              <a:rPr lang="en-US" b="1" dirty="0"/>
            </a:br>
            <a:r>
              <a:rPr lang="en-US" b="1" dirty="0"/>
              <a:t>An Overview</a:t>
            </a:r>
            <a:endParaRPr lang="en-AU" b="1" dirty="0"/>
          </a:p>
        </p:txBody>
      </p:sp>
      <p:sp>
        <p:nvSpPr>
          <p:cNvPr id="3" name="Text Placeholder 2">
            <a:extLst>
              <a:ext uri="{FF2B5EF4-FFF2-40B4-BE49-F238E27FC236}">
                <a16:creationId xmlns:a16="http://schemas.microsoft.com/office/drawing/2014/main" id="{54DA834E-3659-D36B-31D1-410C7D318276}"/>
              </a:ext>
            </a:extLst>
          </p:cNvPr>
          <p:cNvSpPr>
            <a:spLocks noGrp="1"/>
          </p:cNvSpPr>
          <p:nvPr>
            <p:ph type="body" sz="quarter" idx="10"/>
          </p:nvPr>
        </p:nvSpPr>
        <p:spPr/>
        <p:txBody>
          <a:bodyPr/>
          <a:lstStyle/>
          <a:p>
            <a:r>
              <a:rPr lang="en-AU"/>
              <a:t>Presenter’s </a:t>
            </a:r>
            <a:r>
              <a:rPr lang="en-AU" dirty="0"/>
              <a:t>Name</a:t>
            </a:r>
          </a:p>
          <a:p>
            <a:r>
              <a:rPr lang="en-AU" b="0" dirty="0"/>
              <a:t>Affiliation / Organization</a:t>
            </a:r>
          </a:p>
          <a:p>
            <a:r>
              <a:rPr lang="en-AU" b="0" dirty="0"/>
              <a:t>presenter@email.com</a:t>
            </a:r>
          </a:p>
          <a:p>
            <a:endParaRPr lang="en-AU" dirty="0"/>
          </a:p>
        </p:txBody>
      </p:sp>
    </p:spTree>
    <p:extLst>
      <p:ext uri="{BB962C8B-B14F-4D97-AF65-F5344CB8AC3E}">
        <p14:creationId xmlns:p14="http://schemas.microsoft.com/office/powerpoint/2010/main" val="1282204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3F8A47-ADCA-88F6-7E98-AA9F77097695}"/>
              </a:ext>
            </a:extLst>
          </p:cNvPr>
          <p:cNvSpPr>
            <a:spLocks noGrp="1"/>
          </p:cNvSpPr>
          <p:nvPr>
            <p:ph type="body" sz="quarter" idx="10"/>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rgbClr val="BA7517"/>
                </a:solidFill>
                <a:effectLst/>
                <a:uLnTx/>
                <a:uFillTx/>
                <a:latin typeface="Cambria" panose="02040503050406030204" pitchFamily="18" charset="0"/>
                <a:ea typeface="Cambria" panose="02040503050406030204" pitchFamily="18" charset="0"/>
                <a:cs typeface="+mn-cs"/>
              </a:rPr>
              <a:t>Geothermal Field </a:t>
            </a:r>
            <a:endParaRPr kumimoji="0" lang="en-AU" sz="3200" b="1" i="0" u="none" strike="noStrike" kern="1200" cap="none" spc="0" normalizeH="0" baseline="0" noProof="0" dirty="0">
              <a:ln>
                <a:noFill/>
              </a:ln>
              <a:solidFill>
                <a:srgbClr val="BA7517"/>
              </a:solidFill>
              <a:effectLst/>
              <a:uLnTx/>
              <a:uFillTx/>
              <a:latin typeface="Cambria" panose="02040503050406030204" pitchFamily="18" charset="0"/>
              <a:ea typeface="Cambria" panose="02040503050406030204" pitchFamily="18" charset="0"/>
              <a:cs typeface="+mn-cs"/>
            </a:endParaRPr>
          </a:p>
          <a:p>
            <a:endParaRPr lang="en-AU" dirty="0"/>
          </a:p>
        </p:txBody>
      </p:sp>
      <p:sp>
        <p:nvSpPr>
          <p:cNvPr id="3" name="Text Placeholder 2">
            <a:extLst>
              <a:ext uri="{FF2B5EF4-FFF2-40B4-BE49-F238E27FC236}">
                <a16:creationId xmlns:a16="http://schemas.microsoft.com/office/drawing/2014/main" id="{71D294D7-8944-2A0E-A9B6-9EA8A980E4BA}"/>
              </a:ext>
            </a:extLst>
          </p:cNvPr>
          <p:cNvSpPr>
            <a:spLocks noGrp="1"/>
          </p:cNvSpPr>
          <p:nvPr>
            <p:ph type="body" sz="quarter" idx="11"/>
          </p:nvPr>
        </p:nvSpPr>
        <p:spPr/>
        <p:txBody>
          <a:bodyPr/>
          <a:lstStyle/>
          <a:p>
            <a:pPr marL="0" indent="0" algn="just">
              <a:buNone/>
            </a:pPr>
            <a:r>
              <a:rPr lang="en-US" sz="1600" dirty="0"/>
              <a:t>Geothermal fields, as opposed to hydrocarbon fields, are generally systems with a continuous circulation of heat and fluid, where fluid enters the reservoir from the recharge zones and leaves through discharge areas (hot springs, wells). During industrial exploitation, fluids are recharged to the reservoir by reinjecting the waste fluids from the utilization plants through wells. This reinjection process may compensate for at least part of the fluid extracted by the production and will to a certain extent prolong the commercial lifetime of the field. Geothermal energy is therefore to some extent a renewable energy source; however, the hot fluid production rates tend to be much larger than the recharge rates</a:t>
            </a:r>
          </a:p>
          <a:p>
            <a:pPr marL="0" indent="0" algn="just">
              <a:buNone/>
            </a:pPr>
            <a:endParaRPr lang="en-AU" sz="1600" dirty="0"/>
          </a:p>
        </p:txBody>
      </p:sp>
      <p:sp>
        <p:nvSpPr>
          <p:cNvPr id="4" name="Slide Number Placeholder 3">
            <a:extLst>
              <a:ext uri="{FF2B5EF4-FFF2-40B4-BE49-F238E27FC236}">
                <a16:creationId xmlns:a16="http://schemas.microsoft.com/office/drawing/2014/main" id="{766916B7-2AD3-1B76-90AB-743F68500FC8}"/>
              </a:ext>
            </a:extLst>
          </p:cNvPr>
          <p:cNvSpPr>
            <a:spLocks noGrp="1"/>
          </p:cNvSpPr>
          <p:nvPr>
            <p:ph type="sldNum" sz="quarter" idx="12"/>
          </p:nvPr>
        </p:nvSpPr>
        <p:spPr/>
        <p:txBody>
          <a:bodyPr/>
          <a:lstStyle/>
          <a:p>
            <a:fld id="{D402047B-276E-4455-AC69-2A0F17C383FF}" type="slidenum">
              <a:rPr lang="en-AU" smtClean="0"/>
              <a:pPr/>
              <a:t>2</a:t>
            </a:fld>
            <a:endParaRPr lang="en-AU" dirty="0"/>
          </a:p>
        </p:txBody>
      </p:sp>
      <p:pic>
        <p:nvPicPr>
          <p:cNvPr id="1026" name="Picture 2">
            <a:extLst>
              <a:ext uri="{FF2B5EF4-FFF2-40B4-BE49-F238E27FC236}">
                <a16:creationId xmlns:a16="http://schemas.microsoft.com/office/drawing/2014/main" id="{EEE5E206-5584-2212-CCD8-06CF0EDE77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524" b="16380"/>
          <a:stretch>
            <a:fillRect/>
          </a:stretch>
        </p:blipFill>
        <p:spPr bwMode="auto">
          <a:xfrm>
            <a:off x="109639" y="4087459"/>
            <a:ext cx="4378055" cy="501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217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2FA4BB-17C0-CA9D-C4BF-3A27F70F2F71}"/>
              </a:ext>
            </a:extLst>
          </p:cNvPr>
          <p:cNvSpPr>
            <a:spLocks noGrp="1"/>
          </p:cNvSpPr>
          <p:nvPr>
            <p:ph type="body" sz="quarter" idx="10"/>
          </p:nvPr>
        </p:nvSpPr>
        <p:spPr/>
        <p:txBody>
          <a:bodyPr/>
          <a:lstStyle/>
          <a:p>
            <a:r>
              <a:rPr lang="en-AU" dirty="0"/>
              <a:t>Geothermal Field </a:t>
            </a:r>
          </a:p>
          <a:p>
            <a:endParaRPr lang="en-AU" dirty="0"/>
          </a:p>
        </p:txBody>
      </p:sp>
      <p:sp>
        <p:nvSpPr>
          <p:cNvPr id="3" name="Text Placeholder 2">
            <a:extLst>
              <a:ext uri="{FF2B5EF4-FFF2-40B4-BE49-F238E27FC236}">
                <a16:creationId xmlns:a16="http://schemas.microsoft.com/office/drawing/2014/main" id="{C4AD5685-41C1-CD32-A3A7-4AAA2F3C6045}"/>
              </a:ext>
            </a:extLst>
          </p:cNvPr>
          <p:cNvSpPr>
            <a:spLocks noGrp="1"/>
          </p:cNvSpPr>
          <p:nvPr>
            <p:ph type="body" sz="quarter" idx="11"/>
          </p:nvPr>
        </p:nvSpPr>
        <p:spPr/>
        <p:txBody>
          <a:bodyPr/>
          <a:lstStyle/>
          <a:p>
            <a:pPr marL="0" indent="0" algn="just">
              <a:buNone/>
            </a:pPr>
            <a:r>
              <a:rPr lang="en-US" sz="1600" dirty="0"/>
              <a:t>Geothermal fields, as opposed to hydrocarbon fields, are generally systems with a continuous circulation of heat and fluid, where fluid enters the reservoir from the recharge zones and leaves through discharge areas (hot springs, wells). During industrial exploitation, fluids are recharged to the reservoir by reinjecting the waste fluids from the utilization plants through wells.</a:t>
            </a:r>
            <a:endParaRPr lang="en-AU" sz="1600" dirty="0"/>
          </a:p>
          <a:p>
            <a:pPr marL="0" indent="0" algn="just">
              <a:buNone/>
            </a:pPr>
            <a:endParaRPr lang="en-AU" sz="1600" dirty="0"/>
          </a:p>
        </p:txBody>
      </p:sp>
      <p:pic>
        <p:nvPicPr>
          <p:cNvPr id="7" name="Online Image Placeholder 6">
            <a:extLst>
              <a:ext uri="{FF2B5EF4-FFF2-40B4-BE49-F238E27FC236}">
                <a16:creationId xmlns:a16="http://schemas.microsoft.com/office/drawing/2014/main" id="{4D1CBE79-2B37-5991-2AD1-9638CEC56B17}"/>
              </a:ext>
            </a:extLst>
          </p:cNvPr>
          <p:cNvPicPr>
            <a:picLocks noGrp="1" noChangeAspect="1"/>
          </p:cNvPicPr>
          <p:nvPr>
            <p:ph type="clipArt" sz="quarter" idx="12"/>
          </p:nvPr>
        </p:nvPicPr>
        <p:blipFill>
          <a:blip r:embed="rId2"/>
          <a:stretch>
            <a:fillRect/>
          </a:stretch>
        </p:blipFill>
        <p:spPr>
          <a:xfrm>
            <a:off x="4850860" y="511345"/>
            <a:ext cx="3906775" cy="3561175"/>
          </a:xfrm>
          <a:prstGeom prst="rect">
            <a:avLst/>
          </a:prstGeom>
        </p:spPr>
      </p:pic>
      <p:sp>
        <p:nvSpPr>
          <p:cNvPr id="5" name="Slide Number Placeholder 4">
            <a:extLst>
              <a:ext uri="{FF2B5EF4-FFF2-40B4-BE49-F238E27FC236}">
                <a16:creationId xmlns:a16="http://schemas.microsoft.com/office/drawing/2014/main" id="{899FD5B4-2237-7B14-A558-91B2FD453FCF}"/>
              </a:ext>
            </a:extLst>
          </p:cNvPr>
          <p:cNvSpPr>
            <a:spLocks noGrp="1"/>
          </p:cNvSpPr>
          <p:nvPr>
            <p:ph type="sldNum" sz="quarter" idx="13"/>
          </p:nvPr>
        </p:nvSpPr>
        <p:spPr/>
        <p:txBody>
          <a:bodyPr/>
          <a:lstStyle/>
          <a:p>
            <a:fld id="{D402047B-276E-4455-AC69-2A0F17C383FF}" type="slidenum">
              <a:rPr lang="en-AU" smtClean="0"/>
              <a:pPr/>
              <a:t>3</a:t>
            </a:fld>
            <a:endParaRPr lang="en-AU" dirty="0"/>
          </a:p>
        </p:txBody>
      </p:sp>
    </p:spTree>
    <p:extLst>
      <p:ext uri="{BB962C8B-B14F-4D97-AF65-F5344CB8AC3E}">
        <p14:creationId xmlns:p14="http://schemas.microsoft.com/office/powerpoint/2010/main" val="30328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007591-D80E-8827-E4E7-5D0B672D48BE}"/>
              </a:ext>
            </a:extLst>
          </p:cNvPr>
          <p:cNvSpPr>
            <a:spLocks noGrp="1"/>
          </p:cNvSpPr>
          <p:nvPr>
            <p:ph type="body" sz="quarter" idx="10"/>
          </p:nvPr>
        </p:nvSpPr>
        <p:spPr/>
        <p:txBody>
          <a:bodyPr/>
          <a:lstStyle/>
          <a:p>
            <a:r>
              <a:rPr lang="en-AU" dirty="0"/>
              <a:t>References</a:t>
            </a:r>
          </a:p>
        </p:txBody>
      </p:sp>
      <p:sp>
        <p:nvSpPr>
          <p:cNvPr id="3" name="Text Placeholder 2">
            <a:extLst>
              <a:ext uri="{FF2B5EF4-FFF2-40B4-BE49-F238E27FC236}">
                <a16:creationId xmlns:a16="http://schemas.microsoft.com/office/drawing/2014/main" id="{2E2D9518-0E6B-467E-5097-9DB480D733AC}"/>
              </a:ext>
            </a:extLst>
          </p:cNvPr>
          <p:cNvSpPr>
            <a:spLocks noGrp="1"/>
          </p:cNvSpPr>
          <p:nvPr>
            <p:ph type="body" sz="quarter" idx="11"/>
          </p:nvPr>
        </p:nvSpPr>
        <p:spPr/>
        <p:txBody>
          <a:bodyPr/>
          <a:lstStyle/>
          <a:p>
            <a:r>
              <a:rPr lang="en-US" sz="1600" dirty="0"/>
              <a:t>Anderson, A., &amp; Rezaie, B. (2019). Geothermal technology: Trends and potential role in a sustainable future. </a:t>
            </a:r>
            <a:r>
              <a:rPr lang="en-US" sz="1600" i="1" dirty="0"/>
              <a:t>Applied Energy</a:t>
            </a:r>
            <a:r>
              <a:rPr lang="en-US" sz="1600" dirty="0"/>
              <a:t>, </a:t>
            </a:r>
            <a:r>
              <a:rPr lang="en-US" sz="1600" i="1" dirty="0"/>
              <a:t>248</a:t>
            </a:r>
            <a:r>
              <a:rPr lang="en-US" sz="1600" dirty="0"/>
              <a:t>, 18–34. https://doi.org/10.1016/j.apenergy.2019.04.102 </a:t>
            </a:r>
          </a:p>
          <a:p>
            <a:r>
              <a:rPr lang="en-US" sz="1600" dirty="0"/>
              <a:t>Beckers, K. F., Rangel-Jurado, N., Chandrasekar, H., Hawkins, A. J., Fulton, P. M., &amp; Tester, J. W. (2022). Techno-Economic Performance of Closed-Loop Geothermal Systems for Heat Production and Electricity Generation. </a:t>
            </a:r>
            <a:r>
              <a:rPr lang="en-US" sz="1600" i="1" dirty="0" err="1"/>
              <a:t>Geothermics</a:t>
            </a:r>
            <a:r>
              <a:rPr lang="en-US" sz="1600" dirty="0"/>
              <a:t>, </a:t>
            </a:r>
            <a:r>
              <a:rPr lang="en-US" sz="1600" i="1" dirty="0"/>
              <a:t>100</a:t>
            </a:r>
            <a:r>
              <a:rPr lang="en-US" sz="1600" dirty="0"/>
              <a:t>, 102318. https://doi.org/10.1016/j.geothermics.2021.102318 </a:t>
            </a:r>
          </a:p>
          <a:p>
            <a:r>
              <a:rPr lang="en-US" sz="1600" dirty="0"/>
              <a:t>Breede, K., </a:t>
            </a:r>
            <a:r>
              <a:rPr lang="en-US" sz="1600" dirty="0" err="1"/>
              <a:t>Dzebisashvili</a:t>
            </a:r>
            <a:r>
              <a:rPr lang="en-US" sz="1600" dirty="0"/>
              <a:t>, K., Liu, X., &amp; Falcone, G. (2013). A systematic review of enhanced (or engineered) geothermal systems: Past, present and future. </a:t>
            </a:r>
            <a:r>
              <a:rPr lang="en-US" sz="1600" i="1" dirty="0"/>
              <a:t>Geothermal Energy</a:t>
            </a:r>
            <a:r>
              <a:rPr lang="en-US" sz="1600" dirty="0"/>
              <a:t>, </a:t>
            </a:r>
            <a:r>
              <a:rPr lang="en-US" sz="1600" i="1" dirty="0"/>
              <a:t>1</a:t>
            </a:r>
            <a:r>
              <a:rPr lang="en-US" sz="1600" dirty="0"/>
              <a:t>(1), 4. https://doi.org/10.1186/2195-9706-1-4 </a:t>
            </a:r>
            <a:endParaRPr lang="en-AU" sz="1600" dirty="0"/>
          </a:p>
        </p:txBody>
      </p:sp>
      <p:sp>
        <p:nvSpPr>
          <p:cNvPr id="4" name="Slide Number Placeholder 3">
            <a:extLst>
              <a:ext uri="{FF2B5EF4-FFF2-40B4-BE49-F238E27FC236}">
                <a16:creationId xmlns:a16="http://schemas.microsoft.com/office/drawing/2014/main" id="{71114322-3166-ACE8-2441-D54A16CFE431}"/>
              </a:ext>
            </a:extLst>
          </p:cNvPr>
          <p:cNvSpPr>
            <a:spLocks noGrp="1"/>
          </p:cNvSpPr>
          <p:nvPr>
            <p:ph type="sldNum" sz="quarter" idx="12"/>
          </p:nvPr>
        </p:nvSpPr>
        <p:spPr/>
        <p:txBody>
          <a:bodyPr/>
          <a:lstStyle/>
          <a:p>
            <a:fld id="{D402047B-276E-4455-AC69-2A0F17C383FF}" type="slidenum">
              <a:rPr lang="en-AU" smtClean="0"/>
              <a:pPr/>
              <a:t>4</a:t>
            </a:fld>
            <a:endParaRPr lang="en-AU" dirty="0"/>
          </a:p>
        </p:txBody>
      </p:sp>
    </p:spTree>
    <p:extLst>
      <p:ext uri="{BB962C8B-B14F-4D97-AF65-F5344CB8AC3E}">
        <p14:creationId xmlns:p14="http://schemas.microsoft.com/office/powerpoint/2010/main" val="1153089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0C55-D37B-DAB8-DE2C-4E7327B6B236}"/>
              </a:ext>
            </a:extLst>
          </p:cNvPr>
          <p:cNvSpPr>
            <a:spLocks noGrp="1"/>
          </p:cNvSpPr>
          <p:nvPr>
            <p:ph type="title"/>
          </p:nvPr>
        </p:nvSpPr>
        <p:spPr>
          <a:xfrm>
            <a:off x="229024" y="2036322"/>
            <a:ext cx="7886700" cy="1133597"/>
          </a:xfrm>
        </p:spPr>
        <p:txBody>
          <a:bodyPr/>
          <a:lstStyle/>
          <a:p>
            <a:pPr algn="ctr"/>
            <a:r>
              <a:rPr lang="en-AU" sz="7200" b="1" dirty="0">
                <a:solidFill>
                  <a:srgbClr val="BA7517"/>
                </a:solidFill>
              </a:rPr>
              <a:t>Thank you</a:t>
            </a:r>
          </a:p>
        </p:txBody>
      </p:sp>
    </p:spTree>
    <p:extLst>
      <p:ext uri="{BB962C8B-B14F-4D97-AF65-F5344CB8AC3E}">
        <p14:creationId xmlns:p14="http://schemas.microsoft.com/office/powerpoint/2010/main" val="2007895388"/>
      </p:ext>
    </p:extLst>
  </p:cSld>
  <p:clrMapOvr>
    <a:masterClrMapping/>
  </p:clrMapOvr>
</p:sld>
</file>

<file path=ppt/theme/theme1.xml><?xml version="1.0" encoding="utf-8"?>
<a:theme xmlns:a="http://schemas.openxmlformats.org/drawingml/2006/main" name="The Second ISRM Commission Confere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485</TotalTime>
  <Words>378</Words>
  <Application>Microsoft Office PowerPoint</Application>
  <PresentationFormat>On-screen Show (16:9)</PresentationFormat>
  <Paragraphs>16</Paragraphs>
  <Slides>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Aptos</vt:lpstr>
      <vt:lpstr>Aptos Display</vt:lpstr>
      <vt:lpstr>Arial</vt:lpstr>
      <vt:lpstr>Calibri</vt:lpstr>
      <vt:lpstr>Cambria</vt:lpstr>
      <vt:lpstr>Wingdings</vt:lpstr>
      <vt:lpstr>The Second ISRM Commission Conference</vt:lpstr>
      <vt:lpstr>Custom Design</vt:lpstr>
      <vt:lpstr>Geothermal Energy Technology And Current Status:  An Overview</vt:lpstr>
      <vt:lpstr>PowerPoint Presentation</vt:lpstr>
      <vt:lpstr>PowerPoint Presentation</vt:lpstr>
      <vt:lpstr>PowerPoint Presentation</vt:lpstr>
      <vt:lpstr>Thank you</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ISRM Commission Conference 2026 — Template</dc:title>
  <dc:subject>PptxGenJS Presentation</dc:subject>
  <dc:creator>ISRM</dc:creator>
  <cp:lastModifiedBy>Pinnaduwa Kulatilake</cp:lastModifiedBy>
  <cp:revision>15</cp:revision>
  <dcterms:created xsi:type="dcterms:W3CDTF">2026-05-02T05:23:31Z</dcterms:created>
  <dcterms:modified xsi:type="dcterms:W3CDTF">2026-05-03T13:42:22Z</dcterms:modified>
</cp:coreProperties>
</file>